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3" r:id="rId5"/>
    <p:sldId id="277" r:id="rId6"/>
    <p:sldId id="281" r:id="rId7"/>
    <p:sldId id="282" r:id="rId8"/>
    <p:sldId id="283" r:id="rId9"/>
    <p:sldId id="279" r:id="rId10"/>
    <p:sldId id="284" r:id="rId11"/>
    <p:sldId id="286" r:id="rId12"/>
    <p:sldId id="273" r:id="rId13"/>
    <p:sldId id="275" r:id="rId14"/>
    <p:sldId id="276" r:id="rId15"/>
    <p:sldId id="285" r:id="rId16"/>
    <p:sldId id="266" r:id="rId17"/>
    <p:sldId id="268"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0" d="100"/>
          <a:sy n="80" d="100"/>
        </p:scale>
        <p:origin x="378" y="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4/12/2015</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pPr/>
              <a:t>4/12/2015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pPr/>
              <a:t>4/12/2015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pPr/>
              <a:t>4/12/2015</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pPr/>
              <a:t>4/12/2015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pPr/>
              <a:t>4/12/2015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pPr/>
              <a:t>4/12/2015</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pPr/>
              <a:t>4/12/2015</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pPr/>
              <a:t>4/12/2015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pPr/>
              <a:t>4/12/2015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pPr/>
              <a:t>4/12/2015</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Aviation I.A.E.T</a:t>
            </a:r>
            <a:endParaRPr lang="en-US" dirty="0"/>
          </a:p>
        </p:txBody>
      </p:sp>
      <p:sp>
        <p:nvSpPr>
          <p:cNvPr id="3" name="Subtitle 2"/>
          <p:cNvSpPr>
            <a:spLocks noGrp="1"/>
          </p:cNvSpPr>
          <p:nvPr>
            <p:ph type="subTitle" idx="1"/>
          </p:nvPr>
        </p:nvSpPr>
        <p:spPr>
          <a:xfrm>
            <a:off x="1154954" y="4777380"/>
            <a:ext cx="10094571" cy="861420"/>
          </a:xfrm>
        </p:spPr>
        <p:txBody>
          <a:bodyPr/>
          <a:lstStyle/>
          <a:p>
            <a:r>
              <a:rPr lang="en-US" dirty="0" smtClean="0"/>
              <a:t>“Look deep into nature and then you will understand everything better” .</a:t>
            </a:r>
          </a:p>
          <a:p>
            <a:pPr algn="r"/>
            <a:r>
              <a:rPr lang="en-US" sz="1400" dirty="0" smtClean="0"/>
              <a:t>Albert Einstein </a:t>
            </a:r>
            <a:endParaRPr lang="en-US" sz="1400" dirty="0"/>
          </a:p>
        </p:txBody>
      </p:sp>
    </p:spTree>
    <p:extLst>
      <p:ext uri="{BB962C8B-B14F-4D97-AF65-F5344CB8AC3E}">
        <p14:creationId xmlns:p14="http://schemas.microsoft.com/office/powerpoint/2010/main" val="14856639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space Squid  </a:t>
            </a:r>
            <a:endParaRPr lang="en-US" dirty="0"/>
          </a:p>
        </p:txBody>
      </p:sp>
      <p:sp>
        <p:nvSpPr>
          <p:cNvPr id="3" name="Content Placeholder 2"/>
          <p:cNvSpPr>
            <a:spLocks noGrp="1"/>
          </p:cNvSpPr>
          <p:nvPr>
            <p:ph idx="1"/>
          </p:nvPr>
        </p:nvSpPr>
        <p:spPr/>
        <p:txBody>
          <a:bodyPr/>
          <a:lstStyle/>
          <a:p>
            <a:r>
              <a:rPr lang="en-US" b="1" dirty="0" smtClean="0">
                <a:solidFill>
                  <a:schemeClr val="tx1"/>
                </a:solidFill>
              </a:rPr>
              <a:t>1- Estimated dimension </a:t>
            </a:r>
          </a:p>
          <a:p>
            <a:pPr>
              <a:buNone/>
            </a:pPr>
            <a:r>
              <a:rPr lang="en-US" dirty="0" smtClean="0"/>
              <a:t> mass = 5 kg</a:t>
            </a:r>
          </a:p>
          <a:p>
            <a:pPr>
              <a:buNone/>
            </a:pPr>
            <a:r>
              <a:rPr lang="en-US" dirty="0" smtClean="0"/>
              <a:t>Length = 60 cm</a:t>
            </a:r>
          </a:p>
          <a:p>
            <a:pPr>
              <a:buNone/>
            </a:pPr>
            <a:r>
              <a:rPr lang="en-US" dirty="0" smtClean="0"/>
              <a:t>Fuselage diameter = 20 cm </a:t>
            </a:r>
          </a:p>
          <a:p>
            <a:pPr>
              <a:buNone/>
            </a:pPr>
            <a:r>
              <a:rPr lang="en-US" dirty="0" smtClean="0"/>
              <a:t>Fin length  = 20 cm (maximum)</a:t>
            </a:r>
          </a:p>
          <a:p>
            <a:pPr>
              <a:buNone/>
            </a:pPr>
            <a:r>
              <a:rPr lang="en-US" dirty="0" smtClean="0"/>
              <a:t>Speed = 4 m/s </a:t>
            </a:r>
          </a:p>
          <a:p>
            <a:pPr>
              <a:buNone/>
            </a:pPr>
            <a:endParaRPr lang="en-US" dirty="0" smtClean="0"/>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generate the sin wave </a:t>
            </a:r>
            <a:endParaRPr lang="en-US" dirty="0"/>
          </a:p>
        </p:txBody>
      </p:sp>
      <p:sp>
        <p:nvSpPr>
          <p:cNvPr id="3" name="Content Placeholder 2"/>
          <p:cNvSpPr>
            <a:spLocks noGrp="1"/>
          </p:cNvSpPr>
          <p:nvPr>
            <p:ph idx="1"/>
          </p:nvPr>
        </p:nvSpPr>
        <p:spPr/>
        <p:txBody>
          <a:bodyPr>
            <a:noAutofit/>
          </a:bodyPr>
          <a:lstStyle/>
          <a:p>
            <a:r>
              <a:rPr lang="en-US" sz="2000" dirty="0" smtClean="0"/>
              <a:t>Generate a sinusoidal wave form in a membrane through the activation of a articulated rigid structure that will support it .</a:t>
            </a:r>
          </a:p>
          <a:p>
            <a:r>
              <a:rPr lang="en-US" sz="2000" dirty="0" smtClean="0"/>
              <a:t>A prototype propulsion system was built that uses a flexible membrane , articulated by a series of metal rods as a skeleton . </a:t>
            </a:r>
          </a:p>
          <a:p>
            <a:r>
              <a:rPr lang="en-US" sz="2000" dirty="0" smtClean="0"/>
              <a:t>Rods are operated through a eccentrics shaft who is receiving a torque through induction electric servo motor . </a:t>
            </a:r>
            <a:endParaRPr lang="en-US" sz="2000" dirty="0"/>
          </a:p>
        </p:txBody>
      </p:sp>
    </p:spTree>
    <p:extLst>
      <p:ext uri="{BB962C8B-B14F-4D97-AF65-F5344CB8AC3E}">
        <p14:creationId xmlns:p14="http://schemas.microsoft.com/office/powerpoint/2010/main" val="2072072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Simulation Work </a:t>
            </a:r>
          </a:p>
        </p:txBody>
      </p:sp>
      <p:pic>
        <p:nvPicPr>
          <p:cNvPr id="10" name="Content Placeholder 9"/>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81263" y="2787793"/>
            <a:ext cx="5498851" cy="3099893"/>
          </a:xfrm>
        </p:spPr>
      </p:pic>
      <p:pic>
        <p:nvPicPr>
          <p:cNvPr id="12" name="Content Placeholder 11"/>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148555" y="2787794"/>
            <a:ext cx="5353634" cy="3099893"/>
          </a:xfrm>
        </p:spPr>
      </p:pic>
    </p:spTree>
    <p:extLst>
      <p:ext uri="{BB962C8B-B14F-4D97-AF65-F5344CB8AC3E}">
        <p14:creationId xmlns:p14="http://schemas.microsoft.com/office/powerpoint/2010/main" val="88572926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All Body Simulation</a:t>
            </a:r>
            <a:endParaRPr lang="en-US" dirty="0"/>
          </a:p>
        </p:txBody>
      </p:sp>
      <p:pic>
        <p:nvPicPr>
          <p:cNvPr id="4" name="Total assembly_video">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70348" y="2695074"/>
            <a:ext cx="10661277" cy="3428999"/>
          </a:xfrm>
        </p:spPr>
      </p:pic>
    </p:spTree>
    <p:extLst>
      <p:ext uri="{BB962C8B-B14F-4D97-AF65-F5344CB8AC3E}">
        <p14:creationId xmlns:p14="http://schemas.microsoft.com/office/powerpoint/2010/main" val="3707954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Last Imagination </a:t>
            </a:r>
            <a:endParaRPr lang="en-US" dirty="0"/>
          </a:p>
        </p:txBody>
      </p:sp>
      <p:sp>
        <p:nvSpPr>
          <p:cNvPr id="3" name="Text Placeholder 2"/>
          <p:cNvSpPr>
            <a:spLocks noGrp="1"/>
          </p:cNvSpPr>
          <p:nvPr>
            <p:ph type="body" idx="1"/>
          </p:nvPr>
        </p:nvSpPr>
        <p:spPr/>
        <p:txBody>
          <a:bodyPr/>
          <a:lstStyle/>
          <a:p>
            <a:endParaRPr lang="en-US" dirty="0"/>
          </a:p>
        </p:txBody>
      </p:sp>
      <p:pic>
        <p:nvPicPr>
          <p:cNvPr id="7" name="Content Placeholder 6"/>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846504" y="2603500"/>
            <a:ext cx="5247907" cy="3279942"/>
          </a:xfrm>
        </p:spPr>
      </p:pic>
      <p:sp>
        <p:nvSpPr>
          <p:cNvPr id="5" name="Text Placeholder 4"/>
          <p:cNvSpPr>
            <a:spLocks noGrp="1"/>
          </p:cNvSpPr>
          <p:nvPr>
            <p:ph type="body" sz="quarter" idx="3"/>
          </p:nvPr>
        </p:nvSpPr>
        <p:spPr/>
        <p:txBody>
          <a:bodyPr/>
          <a:lstStyle/>
          <a:p>
            <a:endParaRPr lang="en-US"/>
          </a:p>
        </p:txBody>
      </p:sp>
      <p:pic>
        <p:nvPicPr>
          <p:cNvPr id="8" name="Content Placeholder 7"/>
          <p:cNvPicPr>
            <a:picLocks noGrp="1" noChangeAspect="1"/>
          </p:cNvPicPr>
          <p:nvPr>
            <p:ph sz="quarter" idx="4"/>
          </p:nvPr>
        </p:nvPicPr>
        <p:blipFill>
          <a:blip r:embed="rId3">
            <a:extLst>
              <a:ext uri="{28A0092B-C50C-407E-A947-70E740481C1C}">
                <a14:useLocalDpi xmlns:a14="http://schemas.microsoft.com/office/drawing/2010/main" val="0"/>
              </a:ext>
            </a:extLst>
          </a:blip>
          <a:stretch>
            <a:fillRect/>
          </a:stretch>
        </p:blipFill>
        <p:spPr>
          <a:xfrm>
            <a:off x="6209459" y="2603500"/>
            <a:ext cx="5064130" cy="3279942"/>
          </a:xfrm>
        </p:spPr>
      </p:pic>
    </p:spTree>
    <p:extLst>
      <p:ext uri="{BB962C8B-B14F-4D97-AF65-F5344CB8AC3E}">
        <p14:creationId xmlns:p14="http://schemas.microsoft.com/office/powerpoint/2010/main" val="42730556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Available positioning systems</a:t>
            </a:r>
            <a:endParaRPr lang="en-US" dirty="0"/>
          </a:p>
        </p:txBody>
      </p:sp>
      <p:sp>
        <p:nvSpPr>
          <p:cNvPr id="3" name="Content Placeholder 2"/>
          <p:cNvSpPr>
            <a:spLocks noGrp="1"/>
          </p:cNvSpPr>
          <p:nvPr>
            <p:ph idx="1"/>
          </p:nvPr>
        </p:nvSpPr>
        <p:spPr/>
        <p:txBody>
          <a:bodyPr/>
          <a:lstStyle/>
          <a:p>
            <a:r>
              <a:rPr lang="en-US" dirty="0" smtClean="0"/>
              <a:t> </a:t>
            </a:r>
            <a:r>
              <a:rPr lang="en-US" sz="2800" dirty="0" smtClean="0"/>
              <a:t>ultrasonic sensor  , gyro and accelerometer </a:t>
            </a:r>
          </a:p>
          <a:p>
            <a:r>
              <a:rPr lang="en-US" sz="2800" dirty="0" smtClean="0"/>
              <a:t>Positioned system by cams in the station </a:t>
            </a:r>
            <a:endParaRPr lang="en-US" sz="2800" dirty="0" smtClean="0"/>
          </a:p>
          <a:p>
            <a:r>
              <a:rPr lang="en-US" sz="2800" dirty="0" smtClean="0"/>
              <a:t>Main controller and secondary controller </a:t>
            </a:r>
            <a:endParaRPr lang="en-US" sz="2800" dirty="0" smtClean="0"/>
          </a:p>
          <a:p>
            <a:pPr>
              <a:buNone/>
            </a:pPr>
            <a:endParaRPr lang="en-US" dirty="0" smtClean="0"/>
          </a:p>
          <a:p>
            <a:pPr>
              <a:buNone/>
            </a:pPr>
            <a:endParaRPr 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our design </a:t>
            </a:r>
            <a:endParaRPr lang="en-US" dirty="0"/>
          </a:p>
        </p:txBody>
      </p:sp>
      <p:sp>
        <p:nvSpPr>
          <p:cNvPr id="3" name="Content Placeholder 2"/>
          <p:cNvSpPr>
            <a:spLocks noGrp="1"/>
          </p:cNvSpPr>
          <p:nvPr>
            <p:ph idx="1"/>
          </p:nvPr>
        </p:nvSpPr>
        <p:spPr/>
        <p:txBody>
          <a:bodyPr/>
          <a:lstStyle/>
          <a:p>
            <a:r>
              <a:rPr lang="en-US" dirty="0" smtClean="0"/>
              <a:t> Such a propulsion system is more energy efficient.</a:t>
            </a:r>
          </a:p>
          <a:p>
            <a:r>
              <a:rPr lang="en-US" dirty="0" smtClean="0"/>
              <a:t>Less noisy than propellers.</a:t>
            </a:r>
          </a:p>
          <a:p>
            <a:r>
              <a:rPr lang="en-US" dirty="0" smtClean="0"/>
              <a:t>Could fly in narrow areas .</a:t>
            </a:r>
          </a:p>
          <a:p>
            <a:r>
              <a:rPr lang="en-US" dirty="0" smtClean="0"/>
              <a:t>Small size for  the same pay load.</a:t>
            </a:r>
          </a:p>
          <a:p>
            <a:r>
              <a:rPr lang="en-US" dirty="0" smtClean="0"/>
              <a:t>Safe (waves don’t required high frequency )  </a:t>
            </a:r>
          </a:p>
          <a:p>
            <a:r>
              <a:rPr lang="en-US" dirty="0" smtClean="0"/>
              <a:t>Autonomous </a:t>
            </a:r>
          </a:p>
          <a:p>
            <a:r>
              <a:rPr lang="en-US" dirty="0" smtClean="0"/>
              <a:t>The lowest drag configuration </a:t>
            </a:r>
          </a:p>
          <a:p>
            <a:pPr>
              <a:buNone/>
            </a:pPr>
            <a:r>
              <a:rPr lang="en-US" dirty="0" smtClean="0"/>
              <a:t> </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future </a:t>
            </a:r>
            <a:endParaRPr lang="en-US" dirty="0"/>
          </a:p>
        </p:txBody>
      </p:sp>
      <p:sp>
        <p:nvSpPr>
          <p:cNvPr id="3" name="Content Placeholder 2"/>
          <p:cNvSpPr>
            <a:spLocks noGrp="1"/>
          </p:cNvSpPr>
          <p:nvPr>
            <p:ph idx="1"/>
          </p:nvPr>
        </p:nvSpPr>
        <p:spPr/>
        <p:txBody>
          <a:bodyPr/>
          <a:lstStyle/>
          <a:p>
            <a:r>
              <a:rPr lang="en-US" dirty="0" smtClean="0"/>
              <a:t>One day , man will live at space … and when this happens we should be ready with outstanding UAVs that helps us beside the robots , It's just the beginning.</a:t>
            </a:r>
          </a:p>
          <a:p>
            <a:r>
              <a:rPr lang="en-US" dirty="0" smtClean="0"/>
              <a:t>We just need your support and encourage to take our innovation into the space station.</a:t>
            </a:r>
          </a:p>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Are We ?</a:t>
            </a:r>
            <a:endParaRPr lang="en-US" dirty="0"/>
          </a:p>
        </p:txBody>
      </p:sp>
      <p:sp>
        <p:nvSpPr>
          <p:cNvPr id="3" name="Content Placeholder 2"/>
          <p:cNvSpPr>
            <a:spLocks noGrp="1"/>
          </p:cNvSpPr>
          <p:nvPr>
            <p:ph idx="1"/>
          </p:nvPr>
        </p:nvSpPr>
        <p:spPr/>
        <p:txBody>
          <a:bodyPr/>
          <a:lstStyle/>
          <a:p>
            <a:r>
              <a:rPr lang="en-US" sz="2400" dirty="0" smtClean="0"/>
              <a:t>Eng/Ahmed </a:t>
            </a:r>
            <a:r>
              <a:rPr lang="en-US" sz="2400" dirty="0" err="1" smtClean="0"/>
              <a:t>Helmy</a:t>
            </a:r>
            <a:r>
              <a:rPr lang="en-US" sz="2400" dirty="0" smtClean="0"/>
              <a:t> </a:t>
            </a:r>
            <a:r>
              <a:rPr lang="en-US" sz="2400" dirty="0" err="1" smtClean="0"/>
              <a:t>Hamed</a:t>
            </a:r>
            <a:r>
              <a:rPr lang="en-US" sz="2400" dirty="0" smtClean="0"/>
              <a:t>: Aeronautical Engineer working at IAET as a laboratory engineer</a:t>
            </a:r>
          </a:p>
          <a:p>
            <a:r>
              <a:rPr lang="en-US" sz="2400" dirty="0" smtClean="0"/>
              <a:t>Basem Hesham Ali  : Student in Aeronautical engineering ,IAET</a:t>
            </a:r>
          </a:p>
          <a:p>
            <a:r>
              <a:rPr lang="en-US" sz="2400" dirty="0" smtClean="0"/>
              <a:t>Mohamed Saeed </a:t>
            </a:r>
            <a:r>
              <a:rPr lang="en-US" sz="2400" dirty="0" err="1" smtClean="0"/>
              <a:t>Ragab</a:t>
            </a:r>
            <a:r>
              <a:rPr lang="en-US" sz="2400" dirty="0" smtClean="0"/>
              <a:t> </a:t>
            </a:r>
            <a:r>
              <a:rPr lang="en-US" sz="2400" dirty="0"/>
              <a:t>: Student in Aeronautical engineering </a:t>
            </a:r>
            <a:r>
              <a:rPr lang="en-US" sz="2400" dirty="0" smtClean="0"/>
              <a:t>,IAET .</a:t>
            </a:r>
          </a:p>
          <a:p>
            <a:endParaRPr lang="en-US" dirty="0"/>
          </a:p>
          <a:p>
            <a:pPr marL="0" indent="0">
              <a:buNone/>
            </a:pPr>
            <a:endParaRPr lang="en-US" dirty="0"/>
          </a:p>
        </p:txBody>
      </p:sp>
    </p:spTree>
    <p:extLst>
      <p:ext uri="{BB962C8B-B14F-4D97-AF65-F5344CB8AC3E}">
        <p14:creationId xmlns:p14="http://schemas.microsoft.com/office/powerpoint/2010/main" val="20684889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Zero Gee </a:t>
            </a:r>
            <a:r>
              <a:rPr lang="en-US" dirty="0"/>
              <a:t>B</a:t>
            </a:r>
            <a:r>
              <a:rPr lang="en-US" dirty="0" smtClean="0"/>
              <a:t>ee  </a:t>
            </a:r>
            <a:endParaRPr lang="en-US" dirty="0"/>
          </a:p>
        </p:txBody>
      </p:sp>
      <p:sp>
        <p:nvSpPr>
          <p:cNvPr id="3" name="Content Placeholder 2"/>
          <p:cNvSpPr>
            <a:spLocks noGrp="1"/>
          </p:cNvSpPr>
          <p:nvPr>
            <p:ph idx="1"/>
          </p:nvPr>
        </p:nvSpPr>
        <p:spPr/>
        <p:txBody>
          <a:bodyPr/>
          <a:lstStyle/>
          <a:p>
            <a:r>
              <a:rPr lang="en-US" sz="2800" dirty="0" smtClean="0"/>
              <a:t>Use a small scale  autonomous drone vehicles  for delivering goods and items . This is very important for the future large scale manned space flight.</a:t>
            </a:r>
          </a:p>
          <a:p>
            <a:endParaRPr lang="en-US" dirty="0"/>
          </a:p>
        </p:txBody>
      </p:sp>
    </p:spTree>
    <p:extLst>
      <p:ext uri="{BB962C8B-B14F-4D97-AF65-F5344CB8AC3E}">
        <p14:creationId xmlns:p14="http://schemas.microsoft.com/office/powerpoint/2010/main" val="3872933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solution </a:t>
            </a:r>
            <a:endParaRPr lang="en-US" dirty="0"/>
          </a:p>
        </p:txBody>
      </p:sp>
      <p:sp>
        <p:nvSpPr>
          <p:cNvPr id="3" name="Content Placeholder 2"/>
          <p:cNvSpPr>
            <a:spLocks noGrp="1"/>
          </p:cNvSpPr>
          <p:nvPr>
            <p:ph idx="1"/>
          </p:nvPr>
        </p:nvSpPr>
        <p:spPr/>
        <p:txBody>
          <a:bodyPr/>
          <a:lstStyle/>
          <a:p>
            <a:r>
              <a:rPr lang="en-US" dirty="0" smtClean="0"/>
              <a:t>Due to conditions of the competition the UAV will fly inside the station without any gravity force which is  similar to the floating creature in the deep ocean. Our solution was  the [Squid] .</a:t>
            </a:r>
          </a:p>
          <a:p>
            <a:pPr>
              <a:buNone/>
            </a:pPr>
            <a:r>
              <a:rPr lang="en-US" dirty="0" smtClean="0"/>
              <a:t>Squid : depends on the buoyancy force which balance the its weight .</a:t>
            </a:r>
          </a:p>
          <a:p>
            <a:pPr>
              <a:buNone/>
            </a:pPr>
            <a:endParaRPr lang="en-US" dirty="0" smtClean="0"/>
          </a:p>
          <a:p>
            <a:pPr>
              <a:buNone/>
            </a:pPr>
            <a:endParaRPr lang="en-US" dirty="0" smtClean="0"/>
          </a:p>
          <a:p>
            <a:endParaRPr lang="en-US" dirty="0" smtClean="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06557" y="4173134"/>
            <a:ext cx="5053770" cy="222078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C:\Users\Ahmed\Desktop\nasaa\llllllllllll.PNG"/>
          <p:cNvPicPr>
            <a:picLocks noChangeAspect="1" noChangeArrowheads="1"/>
          </p:cNvPicPr>
          <p:nvPr/>
        </p:nvPicPr>
        <p:blipFill>
          <a:blip r:embed="rId2"/>
          <a:srcRect/>
          <a:stretch>
            <a:fillRect/>
          </a:stretch>
        </p:blipFill>
        <p:spPr bwMode="auto">
          <a:xfrm>
            <a:off x="7001691" y="3322295"/>
            <a:ext cx="4715692" cy="1867873"/>
          </a:xfrm>
          <a:prstGeom prst="rect">
            <a:avLst/>
          </a:prstGeom>
          <a:noFill/>
        </p:spPr>
      </p:pic>
      <p:pic>
        <p:nvPicPr>
          <p:cNvPr id="8" name="Content Placeholder 7"/>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90989" y="1925783"/>
            <a:ext cx="8597790" cy="4611106"/>
          </a:xfrm>
        </p:spPr>
      </p:pic>
      <p:sp>
        <p:nvSpPr>
          <p:cNvPr id="2" name="Title 1"/>
          <p:cNvSpPr>
            <a:spLocks noGrp="1"/>
          </p:cNvSpPr>
          <p:nvPr>
            <p:ph type="title"/>
          </p:nvPr>
        </p:nvSpPr>
        <p:spPr/>
        <p:txBody>
          <a:bodyPr/>
          <a:lstStyle/>
          <a:p>
            <a:r>
              <a:rPr lang="en-US" dirty="0" smtClean="0"/>
              <a:t>Our solution </a:t>
            </a:r>
            <a:endParaRPr lang="en-US" dirty="0"/>
          </a:p>
        </p:txBody>
      </p:sp>
      <p:sp>
        <p:nvSpPr>
          <p:cNvPr id="9" name="TextBox 8"/>
          <p:cNvSpPr txBox="1"/>
          <p:nvPr/>
        </p:nvSpPr>
        <p:spPr>
          <a:xfrm>
            <a:off x="7481454" y="5435319"/>
            <a:ext cx="3546764" cy="584775"/>
          </a:xfrm>
          <a:prstGeom prst="rect">
            <a:avLst/>
          </a:prstGeom>
          <a:noFill/>
        </p:spPr>
        <p:txBody>
          <a:bodyPr wrap="square" rtlCol="0">
            <a:spAutoFit/>
          </a:bodyPr>
          <a:lstStyle/>
          <a:p>
            <a:r>
              <a:rPr lang="en-US" sz="3200" b="1" dirty="0" smtClean="0">
                <a:solidFill>
                  <a:srgbClr val="FF0000"/>
                </a:solidFill>
              </a:rPr>
              <a:t>Weightless</a:t>
            </a:r>
            <a:endParaRPr lang="en-US" sz="3200" b="1" dirty="0">
              <a:solidFill>
                <a:srgbClr val="FF0000"/>
              </a:solidFill>
            </a:endParaRPr>
          </a:p>
        </p:txBody>
      </p:sp>
      <p:sp>
        <p:nvSpPr>
          <p:cNvPr id="6" name="Equal 5"/>
          <p:cNvSpPr/>
          <p:nvPr/>
        </p:nvSpPr>
        <p:spPr>
          <a:xfrm>
            <a:off x="6100354" y="3866606"/>
            <a:ext cx="914400" cy="914400"/>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Tree>
    <p:extLst>
      <p:ext uri="{BB962C8B-B14F-4D97-AF65-F5344CB8AC3E}">
        <p14:creationId xmlns:p14="http://schemas.microsoft.com/office/powerpoint/2010/main" val="10010157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Thrust force</a:t>
            </a:r>
            <a:endParaRPr lang="en-US" dirty="0"/>
          </a:p>
        </p:txBody>
      </p:sp>
      <p:sp>
        <p:nvSpPr>
          <p:cNvPr id="3" name="Content Placeholder 2"/>
          <p:cNvSpPr>
            <a:spLocks noGrp="1"/>
          </p:cNvSpPr>
          <p:nvPr>
            <p:ph idx="1"/>
          </p:nvPr>
        </p:nvSpPr>
        <p:spPr/>
        <p:txBody>
          <a:bodyPr/>
          <a:lstStyle/>
          <a:p>
            <a:r>
              <a:rPr lang="en-US" dirty="0" smtClean="0"/>
              <a:t>Undulating propulsion  is our propulsion system which is used for move the drone and maneuver it .</a:t>
            </a:r>
          </a:p>
          <a:p>
            <a:endParaRPr lang="en-US" dirty="0"/>
          </a:p>
        </p:txBody>
      </p:sp>
      <p:pic>
        <p:nvPicPr>
          <p:cNvPr id="4" name="Picture 3" descr="C:\Users\Ahmed\Desktop\nasaa\Capture333333333.PNG"/>
          <p:cNvPicPr/>
          <p:nvPr/>
        </p:nvPicPr>
        <p:blipFill>
          <a:blip r:embed="rId2"/>
          <a:srcRect/>
          <a:stretch>
            <a:fillRect/>
          </a:stretch>
        </p:blipFill>
        <p:spPr bwMode="auto">
          <a:xfrm>
            <a:off x="1972491" y="3461657"/>
            <a:ext cx="7602583" cy="3095897"/>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produce thrust .</a:t>
            </a:r>
            <a:br>
              <a:rPr lang="en-US" dirty="0" smtClean="0"/>
            </a:br>
            <a:endParaRPr lang="en-US" dirty="0"/>
          </a:p>
        </p:txBody>
      </p:sp>
      <p:pic>
        <p:nvPicPr>
          <p:cNvPr id="4" name="Content Placeholder 3" descr="C:\Users\Ahmed\Desktop\nasaa\Capture6666666666666666.PNG"/>
          <p:cNvPicPr>
            <a:picLocks noGrp="1"/>
          </p:cNvPicPr>
          <p:nvPr>
            <p:ph idx="1"/>
          </p:nvPr>
        </p:nvPicPr>
        <p:blipFill>
          <a:blip r:embed="rId2"/>
          <a:srcRect/>
          <a:stretch>
            <a:fillRect/>
          </a:stretch>
        </p:blipFill>
        <p:spPr bwMode="auto">
          <a:xfrm>
            <a:off x="679269" y="2458359"/>
            <a:ext cx="5959965" cy="619211"/>
          </a:xfrm>
          <a:prstGeom prst="rect">
            <a:avLst/>
          </a:prstGeom>
          <a:noFill/>
          <a:ln w="9525">
            <a:noFill/>
            <a:miter lim="800000"/>
            <a:headEnd/>
            <a:tailEnd/>
          </a:ln>
        </p:spPr>
      </p:pic>
      <p:pic>
        <p:nvPicPr>
          <p:cNvPr id="5" name="Picture 4" descr="C:\Users\Ahmed\Desktop\nasaa\Capture99999999999999999.PNG"/>
          <p:cNvPicPr/>
          <p:nvPr/>
        </p:nvPicPr>
        <p:blipFill>
          <a:blip r:embed="rId3"/>
          <a:srcRect/>
          <a:stretch>
            <a:fillRect/>
          </a:stretch>
        </p:blipFill>
        <p:spPr bwMode="auto">
          <a:xfrm>
            <a:off x="634229" y="3196454"/>
            <a:ext cx="5724525" cy="752475"/>
          </a:xfrm>
          <a:prstGeom prst="rect">
            <a:avLst/>
          </a:prstGeom>
          <a:noFill/>
          <a:ln w="9525">
            <a:noFill/>
            <a:miter lim="800000"/>
            <a:headEnd/>
            <a:tailEnd/>
          </a:ln>
        </p:spPr>
      </p:pic>
      <p:pic>
        <p:nvPicPr>
          <p:cNvPr id="6" name="Picture 5" descr="C:\Users\Ahmed\Desktop\nasaa\Capture6696996.PNG"/>
          <p:cNvPicPr/>
          <p:nvPr/>
        </p:nvPicPr>
        <p:blipFill>
          <a:blip r:embed="rId4"/>
          <a:srcRect/>
          <a:stretch>
            <a:fillRect/>
          </a:stretch>
        </p:blipFill>
        <p:spPr bwMode="auto">
          <a:xfrm>
            <a:off x="7534003" y="2351316"/>
            <a:ext cx="4083232" cy="914400"/>
          </a:xfrm>
          <a:prstGeom prst="rect">
            <a:avLst/>
          </a:prstGeom>
          <a:noFill/>
          <a:ln w="9525">
            <a:noFill/>
            <a:miter lim="800000"/>
            <a:headEnd/>
            <a:tailEnd/>
          </a:ln>
        </p:spPr>
      </p:pic>
      <p:sp>
        <p:nvSpPr>
          <p:cNvPr id="7" name="Rectangle 6"/>
          <p:cNvSpPr/>
          <p:nvPr/>
        </p:nvSpPr>
        <p:spPr>
          <a:xfrm>
            <a:off x="326572" y="4284618"/>
            <a:ext cx="11312434" cy="1323439"/>
          </a:xfrm>
          <a:prstGeom prst="rect">
            <a:avLst/>
          </a:prstGeom>
        </p:spPr>
        <p:txBody>
          <a:bodyPr wrap="square">
            <a:spAutoFit/>
          </a:bodyPr>
          <a:lstStyle/>
          <a:p>
            <a:r>
              <a:rPr lang="en-US" sz="2000" dirty="0" smtClean="0"/>
              <a:t>From the CFD analysis for </a:t>
            </a:r>
            <a:r>
              <a:rPr lang="en-US" sz="2000" dirty="0" smtClean="0">
                <a:solidFill>
                  <a:srgbClr val="FF0000"/>
                </a:solidFill>
              </a:rPr>
              <a:t>Undulating Propulsion </a:t>
            </a:r>
            <a:r>
              <a:rPr lang="en-US" sz="2000" dirty="0" smtClean="0"/>
              <a:t>for a real creatures we see The higher speed in red after every body element. The sum of them produce thrust like The case of jet engine which produce the thrust by the difference between input speed and the output speed of the engine </a:t>
            </a:r>
            <a:endParaRPr lang="en-US" sz="2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Equation of thrust </a:t>
            </a:r>
            <a:endParaRPr lang="en-US" dirty="0"/>
          </a:p>
        </p:txBody>
      </p:sp>
      <p:pic>
        <p:nvPicPr>
          <p:cNvPr id="4" name="Content Placeholder 3" descr="C:\Users\Ahmed\Desktop\nasaa\Capture6545456454.PNG"/>
          <p:cNvPicPr>
            <a:picLocks noGrp="1"/>
          </p:cNvPicPr>
          <p:nvPr>
            <p:ph idx="1"/>
          </p:nvPr>
        </p:nvPicPr>
        <p:blipFill>
          <a:blip r:embed="rId2"/>
          <a:srcRect/>
          <a:stretch>
            <a:fillRect/>
          </a:stretch>
        </p:blipFill>
        <p:spPr bwMode="auto">
          <a:xfrm>
            <a:off x="1528355" y="2821577"/>
            <a:ext cx="7929154" cy="1358537"/>
          </a:xfrm>
          <a:prstGeom prst="rect">
            <a:avLst/>
          </a:prstGeom>
          <a:noFill/>
          <a:ln w="9525">
            <a:noFill/>
            <a:miter lim="800000"/>
            <a:headEnd/>
            <a:tailEnd/>
          </a:ln>
        </p:spPr>
      </p:pic>
      <p:pic>
        <p:nvPicPr>
          <p:cNvPr id="5" name="Picture 4" descr="C:\Users\Ahmed\Desktop\nasaa\Capture1235654.PNG"/>
          <p:cNvPicPr/>
          <p:nvPr/>
        </p:nvPicPr>
        <p:blipFill>
          <a:blip r:embed="rId3"/>
          <a:srcRect/>
          <a:stretch>
            <a:fillRect/>
          </a:stretch>
        </p:blipFill>
        <p:spPr bwMode="auto">
          <a:xfrm>
            <a:off x="3148150" y="4849586"/>
            <a:ext cx="3435530" cy="1211580"/>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artoon">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2711755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422</TotalTime>
  <Words>445</Words>
  <Application>Microsoft Office PowerPoint</Application>
  <PresentationFormat>Widescreen</PresentationFormat>
  <Paragraphs>50</Paragraphs>
  <Slides>17</Slides>
  <Notes>0</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Century Gothic</vt:lpstr>
      <vt:lpstr>Wingdings 3</vt:lpstr>
      <vt:lpstr>Ion Boardroom</vt:lpstr>
      <vt:lpstr>Aviation I.A.E.T</vt:lpstr>
      <vt:lpstr>Who Are We ?</vt:lpstr>
      <vt:lpstr>Zero Gee Bee  </vt:lpstr>
      <vt:lpstr>Our solution </vt:lpstr>
      <vt:lpstr>Our solution </vt:lpstr>
      <vt:lpstr>Thrust force</vt:lpstr>
      <vt:lpstr>How to produce thrust . </vt:lpstr>
      <vt:lpstr>Equation of thrust </vt:lpstr>
      <vt:lpstr>PowerPoint Presentation</vt:lpstr>
      <vt:lpstr> space Squid  </vt:lpstr>
      <vt:lpstr>How to generate the sin wave </vt:lpstr>
      <vt:lpstr>Simulation Work </vt:lpstr>
      <vt:lpstr>All Body Simulation</vt:lpstr>
      <vt:lpstr>Last Imagination </vt:lpstr>
      <vt:lpstr>Available positioning systems</vt:lpstr>
      <vt:lpstr>Advantages of our design </vt:lpstr>
      <vt:lpstr>The future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Aviation I.A.E.T</dc:title>
  <dc:creator>Basem Hesham</dc:creator>
  <cp:lastModifiedBy>Basem Hesham</cp:lastModifiedBy>
  <cp:revision>50</cp:revision>
  <dcterms:created xsi:type="dcterms:W3CDTF">2015-04-09T22:37:21Z</dcterms:created>
  <dcterms:modified xsi:type="dcterms:W3CDTF">2015-04-12T10:16:17Z</dcterms:modified>
</cp:coreProperties>
</file>

<file path=docProps/thumbnail.jpeg>
</file>